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5F6D6-69DF-C1C3-78A5-9D03883053C5}" v="45" dt="2022-04-26T20:39:15.397"/>
    <p1510:client id="{6BB65BDC-EBA8-54FA-FAC2-2CF172EFC97C}" v="25" dt="2022-04-27T12:09:43.356"/>
    <p1510:client id="{723E1774-B540-AB7B-886B-CAEC251743EB}" v="158" dt="2022-04-27T16:33:30.164"/>
    <p1510:client id="{9AA02DD7-4FDE-5E4C-8944-370777A1C239}" v="40" dt="2022-04-27T12:45:12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D0C6F-84AF-4445-AC59-A3727695467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157F86A2-02D2-4864-A168-B8D9EB61C7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Description</a:t>
          </a:r>
        </a:p>
      </dgm:t>
    </dgm:pt>
    <dgm:pt modelId="{0B825000-1FAC-45BC-9255-E164AA6078AC}" type="parTrans" cxnId="{C2EEF4F1-259B-4541-80CE-24F1910C35E2}">
      <dgm:prSet/>
      <dgm:spPr/>
      <dgm:t>
        <a:bodyPr/>
        <a:lstStyle/>
        <a:p>
          <a:endParaRPr lang="en-US"/>
        </a:p>
      </dgm:t>
    </dgm:pt>
    <dgm:pt modelId="{97E36E27-4ECF-4BEE-BE57-763286D62BC5}" type="sibTrans" cxnId="{C2EEF4F1-259B-4541-80CE-24F1910C35E2}">
      <dgm:prSet/>
      <dgm:spPr/>
      <dgm:t>
        <a:bodyPr/>
        <a:lstStyle/>
        <a:p>
          <a:endParaRPr lang="en-US"/>
        </a:p>
      </dgm:t>
    </dgm:pt>
    <dgm:pt modelId="{21650FE1-AB9D-46A2-A66B-A9D2980836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Approach</a:t>
          </a:r>
        </a:p>
      </dgm:t>
    </dgm:pt>
    <dgm:pt modelId="{3D5AC4C7-1201-49A5-9075-50ABBC33DA23}" type="parTrans" cxnId="{6CCEAC25-DE11-4211-898A-0CCD666D0AAB}">
      <dgm:prSet/>
      <dgm:spPr/>
      <dgm:t>
        <a:bodyPr/>
        <a:lstStyle/>
        <a:p>
          <a:endParaRPr lang="en-US"/>
        </a:p>
      </dgm:t>
    </dgm:pt>
    <dgm:pt modelId="{84581279-1467-4D7B-8CF6-8DCA233509FE}" type="sibTrans" cxnId="{6CCEAC25-DE11-4211-898A-0CCD666D0AAB}">
      <dgm:prSet/>
      <dgm:spPr/>
      <dgm:t>
        <a:bodyPr/>
        <a:lstStyle/>
        <a:p>
          <a:endParaRPr lang="en-US"/>
        </a:p>
      </dgm:t>
    </dgm:pt>
    <dgm:pt modelId="{28069846-0E82-47B5-8FEC-F7FFCC0C3A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Parallelization</a:t>
          </a:r>
        </a:p>
      </dgm:t>
    </dgm:pt>
    <dgm:pt modelId="{ABE9B63B-EF7D-48A0-B80A-9646A8905FA0}" type="parTrans" cxnId="{BB807084-FEE9-43B8-A711-97AA27604A09}">
      <dgm:prSet/>
      <dgm:spPr/>
      <dgm:t>
        <a:bodyPr/>
        <a:lstStyle/>
        <a:p>
          <a:endParaRPr lang="en-US"/>
        </a:p>
      </dgm:t>
    </dgm:pt>
    <dgm:pt modelId="{23E26CC0-13EF-4BC3-9D75-E53CA9FC9105}" type="sibTrans" cxnId="{BB807084-FEE9-43B8-A711-97AA27604A09}">
      <dgm:prSet/>
      <dgm:spPr/>
      <dgm:t>
        <a:bodyPr/>
        <a:lstStyle/>
        <a:p>
          <a:endParaRPr lang="en-US"/>
        </a:p>
      </dgm:t>
    </dgm:pt>
    <dgm:pt modelId="{41F75377-D2A3-4125-9892-BD92A0FDEF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</dgm:t>
    </dgm:pt>
    <dgm:pt modelId="{1EB82F47-D3F6-4EFF-9952-FEB7EB803A0F}" type="parTrans" cxnId="{561F8589-11F3-44D5-ABCD-2FA3E3B8144B}">
      <dgm:prSet/>
      <dgm:spPr/>
      <dgm:t>
        <a:bodyPr/>
        <a:lstStyle/>
        <a:p>
          <a:endParaRPr lang="en-US"/>
        </a:p>
      </dgm:t>
    </dgm:pt>
    <dgm:pt modelId="{32F0096D-F5FF-4C17-A632-95E68A90782E}" type="sibTrans" cxnId="{561F8589-11F3-44D5-ABCD-2FA3E3B8144B}">
      <dgm:prSet/>
      <dgm:spPr/>
      <dgm:t>
        <a:bodyPr/>
        <a:lstStyle/>
        <a:p>
          <a:endParaRPr lang="en-US"/>
        </a:p>
      </dgm:t>
    </dgm:pt>
    <dgm:pt modelId="{E410E2B2-8AD9-4E93-8DB6-95556EEBE4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1A1882BD-F716-405E-9E07-BEF2C83AF6CC}" type="parTrans" cxnId="{E07E9797-F987-4BAA-AD6D-5CC5F53C49AA}">
      <dgm:prSet/>
      <dgm:spPr/>
      <dgm:t>
        <a:bodyPr/>
        <a:lstStyle/>
        <a:p>
          <a:endParaRPr lang="en-US"/>
        </a:p>
      </dgm:t>
    </dgm:pt>
    <dgm:pt modelId="{8E8A8070-923F-4422-8F71-C5883CABB9B8}" type="sibTrans" cxnId="{E07E9797-F987-4BAA-AD6D-5CC5F53C49AA}">
      <dgm:prSet/>
      <dgm:spPr/>
      <dgm:t>
        <a:bodyPr/>
        <a:lstStyle/>
        <a:p>
          <a:endParaRPr lang="en-US"/>
        </a:p>
      </dgm:t>
    </dgm:pt>
    <dgm:pt modelId="{8078BC52-E8B0-4504-9CF7-EBD88B32A3F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Applications</a:t>
          </a:r>
          <a:endParaRPr lang="en-US" dirty="0"/>
        </a:p>
      </dgm:t>
    </dgm:pt>
    <dgm:pt modelId="{28EEA04A-3A67-4880-84C2-7A12B1934827}" type="parTrans" cxnId="{6B66212A-73FE-49FA-B9AA-095D96837508}">
      <dgm:prSet/>
      <dgm:spPr/>
      <dgm:t>
        <a:bodyPr/>
        <a:lstStyle/>
        <a:p>
          <a:endParaRPr lang="en-US"/>
        </a:p>
      </dgm:t>
    </dgm:pt>
    <dgm:pt modelId="{0EC77B8A-C49B-463D-AF73-9BDF9160B958}" type="sibTrans" cxnId="{6B66212A-73FE-49FA-B9AA-095D96837508}">
      <dgm:prSet/>
      <dgm:spPr/>
      <dgm:t>
        <a:bodyPr/>
        <a:lstStyle/>
        <a:p>
          <a:endParaRPr lang="en-US"/>
        </a:p>
      </dgm:t>
    </dgm:pt>
    <dgm:pt modelId="{8B19EACD-9954-4B50-94A7-414ECF62085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PCA</a:t>
          </a:r>
        </a:p>
      </dgm:t>
    </dgm:pt>
    <dgm:pt modelId="{D46CC4BF-EEE4-4B20-98F7-F278C59548BA}" type="parTrans" cxnId="{3273C706-0680-46B7-8D85-8929E2A0164D}">
      <dgm:prSet/>
      <dgm:spPr/>
      <dgm:t>
        <a:bodyPr/>
        <a:lstStyle/>
        <a:p>
          <a:endParaRPr lang="en-GB"/>
        </a:p>
      </dgm:t>
    </dgm:pt>
    <dgm:pt modelId="{AC9A7A4A-8FED-4B27-8104-67F3B37FB203}" type="sibTrans" cxnId="{3273C706-0680-46B7-8D85-8929E2A0164D}">
      <dgm:prSet/>
      <dgm:spPr/>
      <dgm:t>
        <a:bodyPr/>
        <a:lstStyle/>
        <a:p>
          <a:endParaRPr lang="en-US"/>
        </a:p>
      </dgm:t>
    </dgm:pt>
    <dgm:pt modelId="{02CF3CA4-36EB-43C0-9CD9-0B6A329CC78B}" type="pres">
      <dgm:prSet presAssocID="{B5FD0C6F-84AF-4445-AC59-A37276954675}" presName="root" presStyleCnt="0">
        <dgm:presLayoutVars>
          <dgm:dir/>
          <dgm:resizeHandles val="exact"/>
        </dgm:presLayoutVars>
      </dgm:prSet>
      <dgm:spPr/>
    </dgm:pt>
    <dgm:pt modelId="{15E62322-DE3D-4BAC-81A9-0358DF6AE564}" type="pres">
      <dgm:prSet presAssocID="{157F86A2-02D2-4864-A168-B8D9EB61C764}" presName="compNode" presStyleCnt="0"/>
      <dgm:spPr/>
    </dgm:pt>
    <dgm:pt modelId="{48989C8E-CA2C-4362-A5BB-14811B940FE9}" type="pres">
      <dgm:prSet presAssocID="{157F86A2-02D2-4864-A168-B8D9EB61C76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AE80D58-B087-499E-8A55-D5E37ACEF13E}" type="pres">
      <dgm:prSet presAssocID="{157F86A2-02D2-4864-A168-B8D9EB61C764}" presName="spaceRect" presStyleCnt="0"/>
      <dgm:spPr/>
    </dgm:pt>
    <dgm:pt modelId="{07241219-2E4D-448A-B3F0-19CEAFD33D43}" type="pres">
      <dgm:prSet presAssocID="{157F86A2-02D2-4864-A168-B8D9EB61C764}" presName="textRect" presStyleLbl="revTx" presStyleIdx="0" presStyleCnt="7">
        <dgm:presLayoutVars>
          <dgm:chMax val="1"/>
          <dgm:chPref val="1"/>
        </dgm:presLayoutVars>
      </dgm:prSet>
      <dgm:spPr/>
    </dgm:pt>
    <dgm:pt modelId="{D6E27AF0-D9DC-4C34-98C2-A92A96B616A8}" type="pres">
      <dgm:prSet presAssocID="{97E36E27-4ECF-4BEE-BE57-763286D62BC5}" presName="sibTrans" presStyleCnt="0"/>
      <dgm:spPr/>
    </dgm:pt>
    <dgm:pt modelId="{236FC299-57FC-40E0-9399-081EB36C74B0}" type="pres">
      <dgm:prSet presAssocID="{21650FE1-AB9D-46A2-A66B-A9D298083615}" presName="compNode" presStyleCnt="0"/>
      <dgm:spPr/>
    </dgm:pt>
    <dgm:pt modelId="{FA6E053B-3137-4127-931F-CAF718D122DA}" type="pres">
      <dgm:prSet presAssocID="{21650FE1-AB9D-46A2-A66B-A9D29808361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A1A66CF-94BB-4337-964F-D8E9F0F810AE}" type="pres">
      <dgm:prSet presAssocID="{21650FE1-AB9D-46A2-A66B-A9D298083615}" presName="spaceRect" presStyleCnt="0"/>
      <dgm:spPr/>
    </dgm:pt>
    <dgm:pt modelId="{C3000A24-FC9F-48D3-B01A-EC8A13CA943B}" type="pres">
      <dgm:prSet presAssocID="{21650FE1-AB9D-46A2-A66B-A9D298083615}" presName="textRect" presStyleLbl="revTx" presStyleIdx="1" presStyleCnt="7">
        <dgm:presLayoutVars>
          <dgm:chMax val="1"/>
          <dgm:chPref val="1"/>
        </dgm:presLayoutVars>
      </dgm:prSet>
      <dgm:spPr/>
    </dgm:pt>
    <dgm:pt modelId="{E0AB6C46-7AC4-40BF-9C5E-9687E4D431EE}" type="pres">
      <dgm:prSet presAssocID="{84581279-1467-4D7B-8CF6-8DCA233509FE}" presName="sibTrans" presStyleCnt="0"/>
      <dgm:spPr/>
    </dgm:pt>
    <dgm:pt modelId="{AEDC46E5-B8D9-421F-836F-D08A773B06F5}" type="pres">
      <dgm:prSet presAssocID="{8B19EACD-9954-4B50-94A7-414ECF620858}" presName="compNode" presStyleCnt="0"/>
      <dgm:spPr/>
    </dgm:pt>
    <dgm:pt modelId="{C4665F00-F5A0-478D-86FF-74B04B204D5A}" type="pres">
      <dgm:prSet presAssocID="{8B19EACD-9954-4B50-94A7-414ECF620858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4C89AED-673B-46A1-9F10-B3D31A283161}" type="pres">
      <dgm:prSet presAssocID="{8B19EACD-9954-4B50-94A7-414ECF620858}" presName="spaceRect" presStyleCnt="0"/>
      <dgm:spPr/>
    </dgm:pt>
    <dgm:pt modelId="{A903731E-AE1A-4CC3-BEAD-20385B0D1D13}" type="pres">
      <dgm:prSet presAssocID="{8B19EACD-9954-4B50-94A7-414ECF620858}" presName="textRect" presStyleLbl="revTx" presStyleIdx="2" presStyleCnt="7">
        <dgm:presLayoutVars>
          <dgm:chMax val="1"/>
          <dgm:chPref val="1"/>
        </dgm:presLayoutVars>
      </dgm:prSet>
      <dgm:spPr/>
    </dgm:pt>
    <dgm:pt modelId="{B5068D3A-9309-4518-901D-C259CA6C4163}" type="pres">
      <dgm:prSet presAssocID="{AC9A7A4A-8FED-4B27-8104-67F3B37FB203}" presName="sibTrans" presStyleCnt="0"/>
      <dgm:spPr/>
    </dgm:pt>
    <dgm:pt modelId="{0AAB88EC-EA66-4E78-9911-2C6E8FF0875E}" type="pres">
      <dgm:prSet presAssocID="{28069846-0E82-47B5-8FEC-F7FFCC0C3A53}" presName="compNode" presStyleCnt="0"/>
      <dgm:spPr/>
    </dgm:pt>
    <dgm:pt modelId="{4EF41C5B-D896-4F93-BEBE-4A46642CFC70}" type="pres">
      <dgm:prSet presAssocID="{28069846-0E82-47B5-8FEC-F7FFCC0C3A5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BDDC36C-7431-4007-9331-AA0C39C37DEC}" type="pres">
      <dgm:prSet presAssocID="{28069846-0E82-47B5-8FEC-F7FFCC0C3A53}" presName="spaceRect" presStyleCnt="0"/>
      <dgm:spPr/>
    </dgm:pt>
    <dgm:pt modelId="{44F94B1E-1683-4E4F-A496-EB4235ABD6A9}" type="pres">
      <dgm:prSet presAssocID="{28069846-0E82-47B5-8FEC-F7FFCC0C3A53}" presName="textRect" presStyleLbl="revTx" presStyleIdx="3" presStyleCnt="7">
        <dgm:presLayoutVars>
          <dgm:chMax val="1"/>
          <dgm:chPref val="1"/>
        </dgm:presLayoutVars>
      </dgm:prSet>
      <dgm:spPr/>
    </dgm:pt>
    <dgm:pt modelId="{28998015-76B8-4CFC-9521-B5E27E45AC2A}" type="pres">
      <dgm:prSet presAssocID="{23E26CC0-13EF-4BC3-9D75-E53CA9FC9105}" presName="sibTrans" presStyleCnt="0"/>
      <dgm:spPr/>
    </dgm:pt>
    <dgm:pt modelId="{4671C72D-59C2-487D-924A-47E47E20ABA0}" type="pres">
      <dgm:prSet presAssocID="{41F75377-D2A3-4125-9892-BD92A0FDEFB2}" presName="compNode" presStyleCnt="0"/>
      <dgm:spPr/>
    </dgm:pt>
    <dgm:pt modelId="{97488814-7119-496D-94B7-F01BA62CBBB2}" type="pres">
      <dgm:prSet presAssocID="{41F75377-D2A3-4125-9892-BD92A0FDEFB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5EB8CB5-2BD3-4CB5-9C1A-FF7C02516799}" type="pres">
      <dgm:prSet presAssocID="{41F75377-D2A3-4125-9892-BD92A0FDEFB2}" presName="spaceRect" presStyleCnt="0"/>
      <dgm:spPr/>
    </dgm:pt>
    <dgm:pt modelId="{3CF17A4B-7039-4861-8807-2ADCF78D2B2E}" type="pres">
      <dgm:prSet presAssocID="{41F75377-D2A3-4125-9892-BD92A0FDEFB2}" presName="textRect" presStyleLbl="revTx" presStyleIdx="4" presStyleCnt="7">
        <dgm:presLayoutVars>
          <dgm:chMax val="1"/>
          <dgm:chPref val="1"/>
        </dgm:presLayoutVars>
      </dgm:prSet>
      <dgm:spPr/>
    </dgm:pt>
    <dgm:pt modelId="{56769F1A-507F-4199-BF08-E27D1AD12069}" type="pres">
      <dgm:prSet presAssocID="{32F0096D-F5FF-4C17-A632-95E68A90782E}" presName="sibTrans" presStyleCnt="0"/>
      <dgm:spPr/>
    </dgm:pt>
    <dgm:pt modelId="{CE97A5AD-1378-4351-9DE6-C068EB27C039}" type="pres">
      <dgm:prSet presAssocID="{E410E2B2-8AD9-4E93-8DB6-95556EEBE492}" presName="compNode" presStyleCnt="0"/>
      <dgm:spPr/>
    </dgm:pt>
    <dgm:pt modelId="{6E31B236-9AA0-4F08-9934-03DBA95F5AB9}" type="pres">
      <dgm:prSet presAssocID="{E410E2B2-8AD9-4E93-8DB6-95556EEBE49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BA35CE17-2C1A-4CE5-88D3-EE1236FF9B07}" type="pres">
      <dgm:prSet presAssocID="{E410E2B2-8AD9-4E93-8DB6-95556EEBE492}" presName="spaceRect" presStyleCnt="0"/>
      <dgm:spPr/>
    </dgm:pt>
    <dgm:pt modelId="{97C32EE5-B5B9-4350-9CA9-CF5B0F751BB0}" type="pres">
      <dgm:prSet presAssocID="{E410E2B2-8AD9-4E93-8DB6-95556EEBE492}" presName="textRect" presStyleLbl="revTx" presStyleIdx="5" presStyleCnt="7">
        <dgm:presLayoutVars>
          <dgm:chMax val="1"/>
          <dgm:chPref val="1"/>
        </dgm:presLayoutVars>
      </dgm:prSet>
      <dgm:spPr/>
    </dgm:pt>
    <dgm:pt modelId="{7A82B869-DA10-46AD-951B-62B7D23C0F78}" type="pres">
      <dgm:prSet presAssocID="{8E8A8070-923F-4422-8F71-C5883CABB9B8}" presName="sibTrans" presStyleCnt="0"/>
      <dgm:spPr/>
    </dgm:pt>
    <dgm:pt modelId="{41D6482D-A2D1-4A19-B5B4-D6529F38A4A2}" type="pres">
      <dgm:prSet presAssocID="{8078BC52-E8B0-4504-9CF7-EBD88B32A3F4}" presName="compNode" presStyleCnt="0"/>
      <dgm:spPr/>
    </dgm:pt>
    <dgm:pt modelId="{DC89E306-4964-49B7-A46B-C0B6F89EDED2}" type="pres">
      <dgm:prSet presAssocID="{8078BC52-E8B0-4504-9CF7-EBD88B32A3F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34D9060-00BA-4D17-8D93-0B549DEC0A74}" type="pres">
      <dgm:prSet presAssocID="{8078BC52-E8B0-4504-9CF7-EBD88B32A3F4}" presName="spaceRect" presStyleCnt="0"/>
      <dgm:spPr/>
    </dgm:pt>
    <dgm:pt modelId="{E973CBE5-711C-4B58-8B7D-4DE00F9F31B8}" type="pres">
      <dgm:prSet presAssocID="{8078BC52-E8B0-4504-9CF7-EBD88B32A3F4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1290B901-D7D1-4B62-9A2A-ACDB66451697}" type="presOf" srcId="{8078BC52-E8B0-4504-9CF7-EBD88B32A3F4}" destId="{E973CBE5-711C-4B58-8B7D-4DE00F9F31B8}" srcOrd="0" destOrd="0" presId="urn:microsoft.com/office/officeart/2018/2/layout/IconLabelList"/>
    <dgm:cxn modelId="{3273C706-0680-46B7-8D85-8929E2A0164D}" srcId="{B5FD0C6F-84AF-4445-AC59-A37276954675}" destId="{8B19EACD-9954-4B50-94A7-414ECF620858}" srcOrd="2" destOrd="0" parTransId="{D46CC4BF-EEE4-4B20-98F7-F278C59548BA}" sibTransId="{AC9A7A4A-8FED-4B27-8104-67F3B37FB203}"/>
    <dgm:cxn modelId="{CF5DAA08-EE27-42B9-8438-198408A49C89}" type="presOf" srcId="{E410E2B2-8AD9-4E93-8DB6-95556EEBE492}" destId="{97C32EE5-B5B9-4350-9CA9-CF5B0F751BB0}" srcOrd="0" destOrd="0" presId="urn:microsoft.com/office/officeart/2018/2/layout/IconLabelList"/>
    <dgm:cxn modelId="{6CCEAC25-DE11-4211-898A-0CCD666D0AAB}" srcId="{B5FD0C6F-84AF-4445-AC59-A37276954675}" destId="{21650FE1-AB9D-46A2-A66B-A9D298083615}" srcOrd="1" destOrd="0" parTransId="{3D5AC4C7-1201-49A5-9075-50ABBC33DA23}" sibTransId="{84581279-1467-4D7B-8CF6-8DCA233509FE}"/>
    <dgm:cxn modelId="{6B66212A-73FE-49FA-B9AA-095D96837508}" srcId="{B5FD0C6F-84AF-4445-AC59-A37276954675}" destId="{8078BC52-E8B0-4504-9CF7-EBD88B32A3F4}" srcOrd="6" destOrd="0" parTransId="{28EEA04A-3A67-4880-84C2-7A12B1934827}" sibTransId="{0EC77B8A-C49B-463D-AF73-9BDF9160B958}"/>
    <dgm:cxn modelId="{46E76E31-643A-4A65-B780-CA132E36CB16}" type="presOf" srcId="{21650FE1-AB9D-46A2-A66B-A9D298083615}" destId="{C3000A24-FC9F-48D3-B01A-EC8A13CA943B}" srcOrd="0" destOrd="0" presId="urn:microsoft.com/office/officeart/2018/2/layout/IconLabelList"/>
    <dgm:cxn modelId="{719DF05E-AE11-46FA-BF73-904B56BE9619}" type="presOf" srcId="{41F75377-D2A3-4125-9892-BD92A0FDEFB2}" destId="{3CF17A4B-7039-4861-8807-2ADCF78D2B2E}" srcOrd="0" destOrd="0" presId="urn:microsoft.com/office/officeart/2018/2/layout/IconLabelList"/>
    <dgm:cxn modelId="{BB807084-FEE9-43B8-A711-97AA27604A09}" srcId="{B5FD0C6F-84AF-4445-AC59-A37276954675}" destId="{28069846-0E82-47B5-8FEC-F7FFCC0C3A53}" srcOrd="3" destOrd="0" parTransId="{ABE9B63B-EF7D-48A0-B80A-9646A8905FA0}" sibTransId="{23E26CC0-13EF-4BC3-9D75-E53CA9FC9105}"/>
    <dgm:cxn modelId="{561F8589-11F3-44D5-ABCD-2FA3E3B8144B}" srcId="{B5FD0C6F-84AF-4445-AC59-A37276954675}" destId="{41F75377-D2A3-4125-9892-BD92A0FDEFB2}" srcOrd="4" destOrd="0" parTransId="{1EB82F47-D3F6-4EFF-9952-FEB7EB803A0F}" sibTransId="{32F0096D-F5FF-4C17-A632-95E68A90782E}"/>
    <dgm:cxn modelId="{E07E9797-F987-4BAA-AD6D-5CC5F53C49AA}" srcId="{B5FD0C6F-84AF-4445-AC59-A37276954675}" destId="{E410E2B2-8AD9-4E93-8DB6-95556EEBE492}" srcOrd="5" destOrd="0" parTransId="{1A1882BD-F716-405E-9E07-BEF2C83AF6CC}" sibTransId="{8E8A8070-923F-4422-8F71-C5883CABB9B8}"/>
    <dgm:cxn modelId="{F3FB4AB2-E244-43F6-982E-877430FBF516}" type="presOf" srcId="{157F86A2-02D2-4864-A168-B8D9EB61C764}" destId="{07241219-2E4D-448A-B3F0-19CEAFD33D43}" srcOrd="0" destOrd="0" presId="urn:microsoft.com/office/officeart/2018/2/layout/IconLabelList"/>
    <dgm:cxn modelId="{E2D7FDBF-433A-47AF-9526-2EB85AB877A4}" type="presOf" srcId="{B5FD0C6F-84AF-4445-AC59-A37276954675}" destId="{02CF3CA4-36EB-43C0-9CD9-0B6A329CC78B}" srcOrd="0" destOrd="0" presId="urn:microsoft.com/office/officeart/2018/2/layout/IconLabelList"/>
    <dgm:cxn modelId="{7A0834C1-5E05-4F72-B9B7-EEFA616C4A55}" type="presOf" srcId="{28069846-0E82-47B5-8FEC-F7FFCC0C3A53}" destId="{44F94B1E-1683-4E4F-A496-EB4235ABD6A9}" srcOrd="0" destOrd="0" presId="urn:microsoft.com/office/officeart/2018/2/layout/IconLabelList"/>
    <dgm:cxn modelId="{C2EEF4F1-259B-4541-80CE-24F1910C35E2}" srcId="{B5FD0C6F-84AF-4445-AC59-A37276954675}" destId="{157F86A2-02D2-4864-A168-B8D9EB61C764}" srcOrd="0" destOrd="0" parTransId="{0B825000-1FAC-45BC-9255-E164AA6078AC}" sibTransId="{97E36E27-4ECF-4BEE-BE57-763286D62BC5}"/>
    <dgm:cxn modelId="{2D7C8DF6-24D4-4E27-9BE9-CE3F919EA6AD}" type="presOf" srcId="{8B19EACD-9954-4B50-94A7-414ECF620858}" destId="{A903731E-AE1A-4CC3-BEAD-20385B0D1D13}" srcOrd="0" destOrd="0" presId="urn:microsoft.com/office/officeart/2018/2/layout/IconLabelList"/>
    <dgm:cxn modelId="{0A696555-60CE-40C3-B72E-84FDBFA62264}" type="presParOf" srcId="{02CF3CA4-36EB-43C0-9CD9-0B6A329CC78B}" destId="{15E62322-DE3D-4BAC-81A9-0358DF6AE564}" srcOrd="0" destOrd="0" presId="urn:microsoft.com/office/officeart/2018/2/layout/IconLabelList"/>
    <dgm:cxn modelId="{E24E870F-EF1F-4D4F-9230-62A9E117695A}" type="presParOf" srcId="{15E62322-DE3D-4BAC-81A9-0358DF6AE564}" destId="{48989C8E-CA2C-4362-A5BB-14811B940FE9}" srcOrd="0" destOrd="0" presId="urn:microsoft.com/office/officeart/2018/2/layout/IconLabelList"/>
    <dgm:cxn modelId="{99A04693-FC0A-4A3D-B11B-0CE0CB1F3D37}" type="presParOf" srcId="{15E62322-DE3D-4BAC-81A9-0358DF6AE564}" destId="{CAE80D58-B087-499E-8A55-D5E37ACEF13E}" srcOrd="1" destOrd="0" presId="urn:microsoft.com/office/officeart/2018/2/layout/IconLabelList"/>
    <dgm:cxn modelId="{B8EA303C-E305-4BC0-AC6F-BAA6F91718E8}" type="presParOf" srcId="{15E62322-DE3D-4BAC-81A9-0358DF6AE564}" destId="{07241219-2E4D-448A-B3F0-19CEAFD33D43}" srcOrd="2" destOrd="0" presId="urn:microsoft.com/office/officeart/2018/2/layout/IconLabelList"/>
    <dgm:cxn modelId="{83B908F8-1220-448E-8C0C-0ED71842CA93}" type="presParOf" srcId="{02CF3CA4-36EB-43C0-9CD9-0B6A329CC78B}" destId="{D6E27AF0-D9DC-4C34-98C2-A92A96B616A8}" srcOrd="1" destOrd="0" presId="urn:microsoft.com/office/officeart/2018/2/layout/IconLabelList"/>
    <dgm:cxn modelId="{8B2614DB-6A0E-464F-9582-8C31CFF4F49B}" type="presParOf" srcId="{02CF3CA4-36EB-43C0-9CD9-0B6A329CC78B}" destId="{236FC299-57FC-40E0-9399-081EB36C74B0}" srcOrd="2" destOrd="0" presId="urn:microsoft.com/office/officeart/2018/2/layout/IconLabelList"/>
    <dgm:cxn modelId="{B92AEF62-D0DD-4218-AD69-66F0DA21CBDC}" type="presParOf" srcId="{236FC299-57FC-40E0-9399-081EB36C74B0}" destId="{FA6E053B-3137-4127-931F-CAF718D122DA}" srcOrd="0" destOrd="0" presId="urn:microsoft.com/office/officeart/2018/2/layout/IconLabelList"/>
    <dgm:cxn modelId="{ADDAAA1D-8AA5-4B47-9FAB-ABB797BDA912}" type="presParOf" srcId="{236FC299-57FC-40E0-9399-081EB36C74B0}" destId="{EA1A66CF-94BB-4337-964F-D8E9F0F810AE}" srcOrd="1" destOrd="0" presId="urn:microsoft.com/office/officeart/2018/2/layout/IconLabelList"/>
    <dgm:cxn modelId="{C7013CAE-8616-4DFC-9B10-B81AD6550A3C}" type="presParOf" srcId="{236FC299-57FC-40E0-9399-081EB36C74B0}" destId="{C3000A24-FC9F-48D3-B01A-EC8A13CA943B}" srcOrd="2" destOrd="0" presId="urn:microsoft.com/office/officeart/2018/2/layout/IconLabelList"/>
    <dgm:cxn modelId="{874BDD5E-A65A-48CC-A019-E8D49C9CADA0}" type="presParOf" srcId="{02CF3CA4-36EB-43C0-9CD9-0B6A329CC78B}" destId="{E0AB6C46-7AC4-40BF-9C5E-9687E4D431EE}" srcOrd="3" destOrd="0" presId="urn:microsoft.com/office/officeart/2018/2/layout/IconLabelList"/>
    <dgm:cxn modelId="{0DC73D17-0ECA-4023-918F-494F88FA64B6}" type="presParOf" srcId="{02CF3CA4-36EB-43C0-9CD9-0B6A329CC78B}" destId="{AEDC46E5-B8D9-421F-836F-D08A773B06F5}" srcOrd="4" destOrd="0" presId="urn:microsoft.com/office/officeart/2018/2/layout/IconLabelList"/>
    <dgm:cxn modelId="{DD217E15-06C8-4BCE-8659-C7356612E565}" type="presParOf" srcId="{AEDC46E5-B8D9-421F-836F-D08A773B06F5}" destId="{C4665F00-F5A0-478D-86FF-74B04B204D5A}" srcOrd="0" destOrd="0" presId="urn:microsoft.com/office/officeart/2018/2/layout/IconLabelList"/>
    <dgm:cxn modelId="{C59EA6A3-7BAD-43BD-A5D6-5B1F4550CA9B}" type="presParOf" srcId="{AEDC46E5-B8D9-421F-836F-D08A773B06F5}" destId="{F4C89AED-673B-46A1-9F10-B3D31A283161}" srcOrd="1" destOrd="0" presId="urn:microsoft.com/office/officeart/2018/2/layout/IconLabelList"/>
    <dgm:cxn modelId="{0F460CD2-F5BE-4AD1-BE94-6133C7B1D6EE}" type="presParOf" srcId="{AEDC46E5-B8D9-421F-836F-D08A773B06F5}" destId="{A903731E-AE1A-4CC3-BEAD-20385B0D1D13}" srcOrd="2" destOrd="0" presId="urn:microsoft.com/office/officeart/2018/2/layout/IconLabelList"/>
    <dgm:cxn modelId="{3461CE1C-5D21-46BA-8AA1-36CFF3B363F4}" type="presParOf" srcId="{02CF3CA4-36EB-43C0-9CD9-0B6A329CC78B}" destId="{B5068D3A-9309-4518-901D-C259CA6C4163}" srcOrd="5" destOrd="0" presId="urn:microsoft.com/office/officeart/2018/2/layout/IconLabelList"/>
    <dgm:cxn modelId="{D975E88B-BA04-45AD-9131-50C353BA211B}" type="presParOf" srcId="{02CF3CA4-36EB-43C0-9CD9-0B6A329CC78B}" destId="{0AAB88EC-EA66-4E78-9911-2C6E8FF0875E}" srcOrd="6" destOrd="0" presId="urn:microsoft.com/office/officeart/2018/2/layout/IconLabelList"/>
    <dgm:cxn modelId="{DFE40C92-5B02-411B-ACF8-4D8669907321}" type="presParOf" srcId="{0AAB88EC-EA66-4E78-9911-2C6E8FF0875E}" destId="{4EF41C5B-D896-4F93-BEBE-4A46642CFC70}" srcOrd="0" destOrd="0" presId="urn:microsoft.com/office/officeart/2018/2/layout/IconLabelList"/>
    <dgm:cxn modelId="{4B8FF651-4044-422B-BEB3-0F5FA2FF4E2E}" type="presParOf" srcId="{0AAB88EC-EA66-4E78-9911-2C6E8FF0875E}" destId="{0BDDC36C-7431-4007-9331-AA0C39C37DEC}" srcOrd="1" destOrd="0" presId="urn:microsoft.com/office/officeart/2018/2/layout/IconLabelList"/>
    <dgm:cxn modelId="{E7761BD6-14B8-4168-AD34-FF4DD7DFF48F}" type="presParOf" srcId="{0AAB88EC-EA66-4E78-9911-2C6E8FF0875E}" destId="{44F94B1E-1683-4E4F-A496-EB4235ABD6A9}" srcOrd="2" destOrd="0" presId="urn:microsoft.com/office/officeart/2018/2/layout/IconLabelList"/>
    <dgm:cxn modelId="{553D577B-8664-4822-9DCA-7A5F5FA0E61E}" type="presParOf" srcId="{02CF3CA4-36EB-43C0-9CD9-0B6A329CC78B}" destId="{28998015-76B8-4CFC-9521-B5E27E45AC2A}" srcOrd="7" destOrd="0" presId="urn:microsoft.com/office/officeart/2018/2/layout/IconLabelList"/>
    <dgm:cxn modelId="{93BBEB3A-6FCE-4D18-A8B0-FF61D1A8C8DB}" type="presParOf" srcId="{02CF3CA4-36EB-43C0-9CD9-0B6A329CC78B}" destId="{4671C72D-59C2-487D-924A-47E47E20ABA0}" srcOrd="8" destOrd="0" presId="urn:microsoft.com/office/officeart/2018/2/layout/IconLabelList"/>
    <dgm:cxn modelId="{9874585F-2114-4669-AFC1-802D57DF2D78}" type="presParOf" srcId="{4671C72D-59C2-487D-924A-47E47E20ABA0}" destId="{97488814-7119-496D-94B7-F01BA62CBBB2}" srcOrd="0" destOrd="0" presId="urn:microsoft.com/office/officeart/2018/2/layout/IconLabelList"/>
    <dgm:cxn modelId="{9B484090-9FFA-40E2-A643-4F21C84F609C}" type="presParOf" srcId="{4671C72D-59C2-487D-924A-47E47E20ABA0}" destId="{05EB8CB5-2BD3-4CB5-9C1A-FF7C02516799}" srcOrd="1" destOrd="0" presId="urn:microsoft.com/office/officeart/2018/2/layout/IconLabelList"/>
    <dgm:cxn modelId="{AD79B1F4-09E5-45C9-B860-F718793DBFFF}" type="presParOf" srcId="{4671C72D-59C2-487D-924A-47E47E20ABA0}" destId="{3CF17A4B-7039-4861-8807-2ADCF78D2B2E}" srcOrd="2" destOrd="0" presId="urn:microsoft.com/office/officeart/2018/2/layout/IconLabelList"/>
    <dgm:cxn modelId="{99D593DE-F6FA-49B6-B8F0-F046ECEFC63C}" type="presParOf" srcId="{02CF3CA4-36EB-43C0-9CD9-0B6A329CC78B}" destId="{56769F1A-507F-4199-BF08-E27D1AD12069}" srcOrd="9" destOrd="0" presId="urn:microsoft.com/office/officeart/2018/2/layout/IconLabelList"/>
    <dgm:cxn modelId="{D2997431-933F-4E2C-87A4-DD210D19C205}" type="presParOf" srcId="{02CF3CA4-36EB-43C0-9CD9-0B6A329CC78B}" destId="{CE97A5AD-1378-4351-9DE6-C068EB27C039}" srcOrd="10" destOrd="0" presId="urn:microsoft.com/office/officeart/2018/2/layout/IconLabelList"/>
    <dgm:cxn modelId="{0509FF6A-051C-436A-91D2-B1541725E623}" type="presParOf" srcId="{CE97A5AD-1378-4351-9DE6-C068EB27C039}" destId="{6E31B236-9AA0-4F08-9934-03DBA95F5AB9}" srcOrd="0" destOrd="0" presId="urn:microsoft.com/office/officeart/2018/2/layout/IconLabelList"/>
    <dgm:cxn modelId="{80CC11F6-4504-478B-9D9C-5228A20C683B}" type="presParOf" srcId="{CE97A5AD-1378-4351-9DE6-C068EB27C039}" destId="{BA35CE17-2C1A-4CE5-88D3-EE1236FF9B07}" srcOrd="1" destOrd="0" presId="urn:microsoft.com/office/officeart/2018/2/layout/IconLabelList"/>
    <dgm:cxn modelId="{330B4113-2B65-4A13-868E-077FF3104E75}" type="presParOf" srcId="{CE97A5AD-1378-4351-9DE6-C068EB27C039}" destId="{97C32EE5-B5B9-4350-9CA9-CF5B0F751BB0}" srcOrd="2" destOrd="0" presId="urn:microsoft.com/office/officeart/2018/2/layout/IconLabelList"/>
    <dgm:cxn modelId="{4BF9C4DC-8D65-4F52-9494-359A6C52F2F0}" type="presParOf" srcId="{02CF3CA4-36EB-43C0-9CD9-0B6A329CC78B}" destId="{7A82B869-DA10-46AD-951B-62B7D23C0F78}" srcOrd="11" destOrd="0" presId="urn:microsoft.com/office/officeart/2018/2/layout/IconLabelList"/>
    <dgm:cxn modelId="{D8EC2AEA-0346-4EAB-B935-6FF045840C09}" type="presParOf" srcId="{02CF3CA4-36EB-43C0-9CD9-0B6A329CC78B}" destId="{41D6482D-A2D1-4A19-B5B4-D6529F38A4A2}" srcOrd="12" destOrd="0" presId="urn:microsoft.com/office/officeart/2018/2/layout/IconLabelList"/>
    <dgm:cxn modelId="{FF1951D8-1B08-4FE9-A338-9286041F32C5}" type="presParOf" srcId="{41D6482D-A2D1-4A19-B5B4-D6529F38A4A2}" destId="{DC89E306-4964-49B7-A46B-C0B6F89EDED2}" srcOrd="0" destOrd="0" presId="urn:microsoft.com/office/officeart/2018/2/layout/IconLabelList"/>
    <dgm:cxn modelId="{859F3AF5-8BEC-4175-A297-37726D9FA1E7}" type="presParOf" srcId="{41D6482D-A2D1-4A19-B5B4-D6529F38A4A2}" destId="{B34D9060-00BA-4D17-8D93-0B549DEC0A74}" srcOrd="1" destOrd="0" presId="urn:microsoft.com/office/officeart/2018/2/layout/IconLabelList"/>
    <dgm:cxn modelId="{56D29964-CFBC-4F1F-ADFF-392DA5F4594E}" type="presParOf" srcId="{41D6482D-A2D1-4A19-B5B4-D6529F38A4A2}" destId="{E973CBE5-711C-4B58-8B7D-4DE00F9F31B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1C4F26-84EC-4B77-A28F-F1811020C9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4C421A-D6FD-46AB-8E23-A9C388D8F8B9}">
      <dgm:prSet/>
      <dgm:spPr/>
      <dgm:t>
        <a:bodyPr/>
        <a:lstStyle/>
        <a:p>
          <a:r>
            <a:rPr lang="en-US"/>
            <a:t>Data cleaning- checking NA values</a:t>
          </a:r>
        </a:p>
      </dgm:t>
    </dgm:pt>
    <dgm:pt modelId="{5F119A6F-471C-42BC-A051-7BF6240A9841}" type="parTrans" cxnId="{2A7632C8-0951-4252-959C-CDB553D425C5}">
      <dgm:prSet/>
      <dgm:spPr/>
      <dgm:t>
        <a:bodyPr/>
        <a:lstStyle/>
        <a:p>
          <a:endParaRPr lang="en-US"/>
        </a:p>
      </dgm:t>
    </dgm:pt>
    <dgm:pt modelId="{CD5BA937-0CE5-46A3-BF90-1CEAE4CE9671}" type="sibTrans" cxnId="{2A7632C8-0951-4252-959C-CDB553D425C5}">
      <dgm:prSet/>
      <dgm:spPr/>
      <dgm:t>
        <a:bodyPr/>
        <a:lstStyle/>
        <a:p>
          <a:endParaRPr lang="en-US"/>
        </a:p>
      </dgm:t>
    </dgm:pt>
    <dgm:pt modelId="{E8066B85-4488-49CB-A70C-11AAB55B6B96}">
      <dgm:prSet/>
      <dgm:spPr/>
      <dgm:t>
        <a:bodyPr/>
        <a:lstStyle/>
        <a:p>
          <a:r>
            <a:rPr lang="en-US"/>
            <a:t>Converting into binary from gray scale: divide by 255</a:t>
          </a:r>
        </a:p>
      </dgm:t>
    </dgm:pt>
    <dgm:pt modelId="{B0892C99-4CB6-4674-87FF-A8D7D482515D}" type="parTrans" cxnId="{FCF46024-F755-456D-AE8E-4B2C31E64CF4}">
      <dgm:prSet/>
      <dgm:spPr/>
      <dgm:t>
        <a:bodyPr/>
        <a:lstStyle/>
        <a:p>
          <a:endParaRPr lang="en-US"/>
        </a:p>
      </dgm:t>
    </dgm:pt>
    <dgm:pt modelId="{BB7F82F8-010E-4448-9321-D82C40E3137D}" type="sibTrans" cxnId="{FCF46024-F755-456D-AE8E-4B2C31E64CF4}">
      <dgm:prSet/>
      <dgm:spPr/>
      <dgm:t>
        <a:bodyPr/>
        <a:lstStyle/>
        <a:p>
          <a:endParaRPr lang="en-US"/>
        </a:p>
      </dgm:t>
    </dgm:pt>
    <dgm:pt modelId="{AA87038C-088E-4401-9342-89C5AC1FAE5D}">
      <dgm:prSet/>
      <dgm:spPr/>
      <dgm:t>
        <a:bodyPr/>
        <a:lstStyle/>
        <a:p>
          <a:r>
            <a:rPr lang="en-US"/>
            <a:t>How PCA works?</a:t>
          </a:r>
        </a:p>
      </dgm:t>
    </dgm:pt>
    <dgm:pt modelId="{28B30A09-5619-47BC-AAF6-1458D1D69979}" type="parTrans" cxnId="{9D752E92-A085-4CCE-B81C-D307A3569C70}">
      <dgm:prSet/>
      <dgm:spPr/>
      <dgm:t>
        <a:bodyPr/>
        <a:lstStyle/>
        <a:p>
          <a:endParaRPr lang="en-US"/>
        </a:p>
      </dgm:t>
    </dgm:pt>
    <dgm:pt modelId="{867E2196-4882-4CA0-8815-4DBAA3F43F67}" type="sibTrans" cxnId="{9D752E92-A085-4CCE-B81C-D307A3569C70}">
      <dgm:prSet/>
      <dgm:spPr/>
      <dgm:t>
        <a:bodyPr/>
        <a:lstStyle/>
        <a:p>
          <a:endParaRPr lang="en-US"/>
        </a:p>
      </dgm:t>
    </dgm:pt>
    <dgm:pt modelId="{16F74CC3-0A32-4426-827A-1D39C17E6FDB}" type="pres">
      <dgm:prSet presAssocID="{DC1C4F26-84EC-4B77-A28F-F1811020C9B8}" presName="root" presStyleCnt="0">
        <dgm:presLayoutVars>
          <dgm:dir/>
          <dgm:resizeHandles val="exact"/>
        </dgm:presLayoutVars>
      </dgm:prSet>
      <dgm:spPr/>
    </dgm:pt>
    <dgm:pt modelId="{B4CDCCF0-9288-4D17-BDF4-2CD269C4FCEE}" type="pres">
      <dgm:prSet presAssocID="{724C421A-D6FD-46AB-8E23-A9C388D8F8B9}" presName="compNode" presStyleCnt="0"/>
      <dgm:spPr/>
    </dgm:pt>
    <dgm:pt modelId="{7367AB76-49C7-4B87-8FB2-860F01074F7C}" type="pres">
      <dgm:prSet presAssocID="{724C421A-D6FD-46AB-8E23-A9C388D8F8B9}" presName="bgRect" presStyleLbl="bgShp" presStyleIdx="0" presStyleCnt="3"/>
      <dgm:spPr/>
    </dgm:pt>
    <dgm:pt modelId="{5212F33F-2662-4788-B7E7-1F9093C71494}" type="pres">
      <dgm:prSet presAssocID="{724C421A-D6FD-46AB-8E23-A9C388D8F8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9FCEDB3-3D57-4F69-AE86-70C91872BEA3}" type="pres">
      <dgm:prSet presAssocID="{724C421A-D6FD-46AB-8E23-A9C388D8F8B9}" presName="spaceRect" presStyleCnt="0"/>
      <dgm:spPr/>
    </dgm:pt>
    <dgm:pt modelId="{8345526F-CBE4-4DC1-A047-B2369832152C}" type="pres">
      <dgm:prSet presAssocID="{724C421A-D6FD-46AB-8E23-A9C388D8F8B9}" presName="parTx" presStyleLbl="revTx" presStyleIdx="0" presStyleCnt="3">
        <dgm:presLayoutVars>
          <dgm:chMax val="0"/>
          <dgm:chPref val="0"/>
        </dgm:presLayoutVars>
      </dgm:prSet>
      <dgm:spPr/>
    </dgm:pt>
    <dgm:pt modelId="{303946EF-576D-4B23-9020-A8850DC3077C}" type="pres">
      <dgm:prSet presAssocID="{CD5BA937-0CE5-46A3-BF90-1CEAE4CE9671}" presName="sibTrans" presStyleCnt="0"/>
      <dgm:spPr/>
    </dgm:pt>
    <dgm:pt modelId="{604C8711-CBCC-4660-92EC-EAF3A447FC8A}" type="pres">
      <dgm:prSet presAssocID="{E8066B85-4488-49CB-A70C-11AAB55B6B96}" presName="compNode" presStyleCnt="0"/>
      <dgm:spPr/>
    </dgm:pt>
    <dgm:pt modelId="{ECB6D064-4AB8-47EC-93C2-52118DDEFB50}" type="pres">
      <dgm:prSet presAssocID="{E8066B85-4488-49CB-A70C-11AAB55B6B96}" presName="bgRect" presStyleLbl="bgShp" presStyleIdx="1" presStyleCnt="3"/>
      <dgm:spPr/>
    </dgm:pt>
    <dgm:pt modelId="{0AB663BA-8BFB-4B88-BBBB-A5191535E8A7}" type="pres">
      <dgm:prSet presAssocID="{E8066B85-4488-49CB-A70C-11AAB55B6B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F1539EC2-7AD6-4F28-B38D-63E3F6A48C34}" type="pres">
      <dgm:prSet presAssocID="{E8066B85-4488-49CB-A70C-11AAB55B6B96}" presName="spaceRect" presStyleCnt="0"/>
      <dgm:spPr/>
    </dgm:pt>
    <dgm:pt modelId="{81A9A2C5-CC0D-4787-BFD6-37BE05DF4D6A}" type="pres">
      <dgm:prSet presAssocID="{E8066B85-4488-49CB-A70C-11AAB55B6B96}" presName="parTx" presStyleLbl="revTx" presStyleIdx="1" presStyleCnt="3">
        <dgm:presLayoutVars>
          <dgm:chMax val="0"/>
          <dgm:chPref val="0"/>
        </dgm:presLayoutVars>
      </dgm:prSet>
      <dgm:spPr/>
    </dgm:pt>
    <dgm:pt modelId="{1B26F67F-5DFB-4DF5-9C99-99ADC378DBDE}" type="pres">
      <dgm:prSet presAssocID="{BB7F82F8-010E-4448-9321-D82C40E3137D}" presName="sibTrans" presStyleCnt="0"/>
      <dgm:spPr/>
    </dgm:pt>
    <dgm:pt modelId="{ADCE849E-1318-4571-9BA0-889F0A7163B9}" type="pres">
      <dgm:prSet presAssocID="{AA87038C-088E-4401-9342-89C5AC1FAE5D}" presName="compNode" presStyleCnt="0"/>
      <dgm:spPr/>
    </dgm:pt>
    <dgm:pt modelId="{901A6FC9-DE6A-48EA-AE86-9F3548BC99FB}" type="pres">
      <dgm:prSet presAssocID="{AA87038C-088E-4401-9342-89C5AC1FAE5D}" presName="bgRect" presStyleLbl="bgShp" presStyleIdx="2" presStyleCnt="3"/>
      <dgm:spPr/>
    </dgm:pt>
    <dgm:pt modelId="{88018238-D2FC-4E74-827C-995382834FAE}" type="pres">
      <dgm:prSet presAssocID="{AA87038C-088E-4401-9342-89C5AC1FAE5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F10BD9-81EF-458F-9478-6524F2194E93}" type="pres">
      <dgm:prSet presAssocID="{AA87038C-088E-4401-9342-89C5AC1FAE5D}" presName="spaceRect" presStyleCnt="0"/>
      <dgm:spPr/>
    </dgm:pt>
    <dgm:pt modelId="{8076579A-3301-4D2C-9243-950CA33F35BA}" type="pres">
      <dgm:prSet presAssocID="{AA87038C-088E-4401-9342-89C5AC1FAE5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7AC4F1B-90BC-43D3-A6E3-35E35192C3ED}" type="presOf" srcId="{AA87038C-088E-4401-9342-89C5AC1FAE5D}" destId="{8076579A-3301-4D2C-9243-950CA33F35BA}" srcOrd="0" destOrd="0" presId="urn:microsoft.com/office/officeart/2018/2/layout/IconVerticalSolidList"/>
    <dgm:cxn modelId="{FCF46024-F755-456D-AE8E-4B2C31E64CF4}" srcId="{DC1C4F26-84EC-4B77-A28F-F1811020C9B8}" destId="{E8066B85-4488-49CB-A70C-11AAB55B6B96}" srcOrd="1" destOrd="0" parTransId="{B0892C99-4CB6-4674-87FF-A8D7D482515D}" sibTransId="{BB7F82F8-010E-4448-9321-D82C40E3137D}"/>
    <dgm:cxn modelId="{AB95E845-1888-4EF7-93B7-E70893538F95}" type="presOf" srcId="{E8066B85-4488-49CB-A70C-11AAB55B6B96}" destId="{81A9A2C5-CC0D-4787-BFD6-37BE05DF4D6A}" srcOrd="0" destOrd="0" presId="urn:microsoft.com/office/officeart/2018/2/layout/IconVerticalSolidList"/>
    <dgm:cxn modelId="{9D752E92-A085-4CCE-B81C-D307A3569C70}" srcId="{DC1C4F26-84EC-4B77-A28F-F1811020C9B8}" destId="{AA87038C-088E-4401-9342-89C5AC1FAE5D}" srcOrd="2" destOrd="0" parTransId="{28B30A09-5619-47BC-AAF6-1458D1D69979}" sibTransId="{867E2196-4882-4CA0-8815-4DBAA3F43F67}"/>
    <dgm:cxn modelId="{2A7632C8-0951-4252-959C-CDB553D425C5}" srcId="{DC1C4F26-84EC-4B77-A28F-F1811020C9B8}" destId="{724C421A-D6FD-46AB-8E23-A9C388D8F8B9}" srcOrd="0" destOrd="0" parTransId="{5F119A6F-471C-42BC-A051-7BF6240A9841}" sibTransId="{CD5BA937-0CE5-46A3-BF90-1CEAE4CE9671}"/>
    <dgm:cxn modelId="{6FB1CAC9-3BC3-4D42-A84C-1D691B1B948C}" type="presOf" srcId="{DC1C4F26-84EC-4B77-A28F-F1811020C9B8}" destId="{16F74CC3-0A32-4426-827A-1D39C17E6FDB}" srcOrd="0" destOrd="0" presId="urn:microsoft.com/office/officeart/2018/2/layout/IconVerticalSolidList"/>
    <dgm:cxn modelId="{6E6E76EF-25DD-4ED0-8404-DBBC96B85241}" type="presOf" srcId="{724C421A-D6FD-46AB-8E23-A9C388D8F8B9}" destId="{8345526F-CBE4-4DC1-A047-B2369832152C}" srcOrd="0" destOrd="0" presId="urn:microsoft.com/office/officeart/2018/2/layout/IconVerticalSolidList"/>
    <dgm:cxn modelId="{7F0E8E4B-2B37-4897-9C82-C46D2076439A}" type="presParOf" srcId="{16F74CC3-0A32-4426-827A-1D39C17E6FDB}" destId="{B4CDCCF0-9288-4D17-BDF4-2CD269C4FCEE}" srcOrd="0" destOrd="0" presId="urn:microsoft.com/office/officeart/2018/2/layout/IconVerticalSolidList"/>
    <dgm:cxn modelId="{4D689CB1-DDB5-4E3E-A2E0-A12B9447A4FF}" type="presParOf" srcId="{B4CDCCF0-9288-4D17-BDF4-2CD269C4FCEE}" destId="{7367AB76-49C7-4B87-8FB2-860F01074F7C}" srcOrd="0" destOrd="0" presId="urn:microsoft.com/office/officeart/2018/2/layout/IconVerticalSolidList"/>
    <dgm:cxn modelId="{ED068614-2988-4C80-8BFD-8C5C7D83CBAE}" type="presParOf" srcId="{B4CDCCF0-9288-4D17-BDF4-2CD269C4FCEE}" destId="{5212F33F-2662-4788-B7E7-1F9093C71494}" srcOrd="1" destOrd="0" presId="urn:microsoft.com/office/officeart/2018/2/layout/IconVerticalSolidList"/>
    <dgm:cxn modelId="{A454A2A8-CEA2-4F54-B3E5-F66A6C210779}" type="presParOf" srcId="{B4CDCCF0-9288-4D17-BDF4-2CD269C4FCEE}" destId="{09FCEDB3-3D57-4F69-AE86-70C91872BEA3}" srcOrd="2" destOrd="0" presId="urn:microsoft.com/office/officeart/2018/2/layout/IconVerticalSolidList"/>
    <dgm:cxn modelId="{30AF1074-47FC-4FEA-A6CA-8A590B08DDED}" type="presParOf" srcId="{B4CDCCF0-9288-4D17-BDF4-2CD269C4FCEE}" destId="{8345526F-CBE4-4DC1-A047-B2369832152C}" srcOrd="3" destOrd="0" presId="urn:microsoft.com/office/officeart/2018/2/layout/IconVerticalSolidList"/>
    <dgm:cxn modelId="{C8BDC72B-E265-47B5-8674-4C6627719562}" type="presParOf" srcId="{16F74CC3-0A32-4426-827A-1D39C17E6FDB}" destId="{303946EF-576D-4B23-9020-A8850DC3077C}" srcOrd="1" destOrd="0" presId="urn:microsoft.com/office/officeart/2018/2/layout/IconVerticalSolidList"/>
    <dgm:cxn modelId="{245A2AAA-95A0-44C8-A644-0F8E60EBB2B0}" type="presParOf" srcId="{16F74CC3-0A32-4426-827A-1D39C17E6FDB}" destId="{604C8711-CBCC-4660-92EC-EAF3A447FC8A}" srcOrd="2" destOrd="0" presId="urn:microsoft.com/office/officeart/2018/2/layout/IconVerticalSolidList"/>
    <dgm:cxn modelId="{DBBB218D-5A95-4849-B937-5D95F39A80AF}" type="presParOf" srcId="{604C8711-CBCC-4660-92EC-EAF3A447FC8A}" destId="{ECB6D064-4AB8-47EC-93C2-52118DDEFB50}" srcOrd="0" destOrd="0" presId="urn:microsoft.com/office/officeart/2018/2/layout/IconVerticalSolidList"/>
    <dgm:cxn modelId="{A738BCFE-D1E2-4BEC-A738-079865561C96}" type="presParOf" srcId="{604C8711-CBCC-4660-92EC-EAF3A447FC8A}" destId="{0AB663BA-8BFB-4B88-BBBB-A5191535E8A7}" srcOrd="1" destOrd="0" presId="urn:microsoft.com/office/officeart/2018/2/layout/IconVerticalSolidList"/>
    <dgm:cxn modelId="{BADDDF0A-0905-416C-9D96-CC219BE7517C}" type="presParOf" srcId="{604C8711-CBCC-4660-92EC-EAF3A447FC8A}" destId="{F1539EC2-7AD6-4F28-B38D-63E3F6A48C34}" srcOrd="2" destOrd="0" presId="urn:microsoft.com/office/officeart/2018/2/layout/IconVerticalSolidList"/>
    <dgm:cxn modelId="{CF72D24F-A49A-49A5-8D50-E875FD1D0037}" type="presParOf" srcId="{604C8711-CBCC-4660-92EC-EAF3A447FC8A}" destId="{81A9A2C5-CC0D-4787-BFD6-37BE05DF4D6A}" srcOrd="3" destOrd="0" presId="urn:microsoft.com/office/officeart/2018/2/layout/IconVerticalSolidList"/>
    <dgm:cxn modelId="{8F7A789F-8F16-44D7-BE8C-ED4B72F3B0C7}" type="presParOf" srcId="{16F74CC3-0A32-4426-827A-1D39C17E6FDB}" destId="{1B26F67F-5DFB-4DF5-9C99-99ADC378DBDE}" srcOrd="3" destOrd="0" presId="urn:microsoft.com/office/officeart/2018/2/layout/IconVerticalSolidList"/>
    <dgm:cxn modelId="{8A071325-6E83-4E16-8B28-F59F245C56BD}" type="presParOf" srcId="{16F74CC3-0A32-4426-827A-1D39C17E6FDB}" destId="{ADCE849E-1318-4571-9BA0-889F0A7163B9}" srcOrd="4" destOrd="0" presId="urn:microsoft.com/office/officeart/2018/2/layout/IconVerticalSolidList"/>
    <dgm:cxn modelId="{7A1B240E-66DC-4881-ADCA-073B07302C38}" type="presParOf" srcId="{ADCE849E-1318-4571-9BA0-889F0A7163B9}" destId="{901A6FC9-DE6A-48EA-AE86-9F3548BC99FB}" srcOrd="0" destOrd="0" presId="urn:microsoft.com/office/officeart/2018/2/layout/IconVerticalSolidList"/>
    <dgm:cxn modelId="{95C2A65C-202F-4740-A849-C98127417E87}" type="presParOf" srcId="{ADCE849E-1318-4571-9BA0-889F0A7163B9}" destId="{88018238-D2FC-4E74-827C-995382834FAE}" srcOrd="1" destOrd="0" presId="urn:microsoft.com/office/officeart/2018/2/layout/IconVerticalSolidList"/>
    <dgm:cxn modelId="{35E655FB-A767-4713-958E-97DC11628372}" type="presParOf" srcId="{ADCE849E-1318-4571-9BA0-889F0A7163B9}" destId="{AFF10BD9-81EF-458F-9478-6524F2194E93}" srcOrd="2" destOrd="0" presId="urn:microsoft.com/office/officeart/2018/2/layout/IconVerticalSolidList"/>
    <dgm:cxn modelId="{CBA145AB-E4C6-4AFC-A7FD-640A967DEA30}" type="presParOf" srcId="{ADCE849E-1318-4571-9BA0-889F0A7163B9}" destId="{8076579A-3301-4D2C-9243-950CA33F35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89C8E-CA2C-4362-A5BB-14811B940FE9}">
      <dsp:nvSpPr>
        <dsp:cNvPr id="0" name=""/>
        <dsp:cNvSpPr/>
      </dsp:nvSpPr>
      <dsp:spPr>
        <a:xfrm>
          <a:off x="682298" y="271335"/>
          <a:ext cx="625693" cy="6256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41219-2E4D-448A-B3F0-19CEAFD33D43}">
      <dsp:nvSpPr>
        <dsp:cNvPr id="0" name=""/>
        <dsp:cNvSpPr/>
      </dsp:nvSpPr>
      <dsp:spPr>
        <a:xfrm>
          <a:off x="299930" y="1137431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Description</a:t>
          </a:r>
        </a:p>
      </dsp:txBody>
      <dsp:txXfrm>
        <a:off x="299930" y="1137431"/>
        <a:ext cx="1390429" cy="556171"/>
      </dsp:txXfrm>
    </dsp:sp>
    <dsp:sp modelId="{FA6E053B-3137-4127-931F-CAF718D122DA}">
      <dsp:nvSpPr>
        <dsp:cNvPr id="0" name=""/>
        <dsp:cNvSpPr/>
      </dsp:nvSpPr>
      <dsp:spPr>
        <a:xfrm>
          <a:off x="2316053" y="271335"/>
          <a:ext cx="625693" cy="6256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00A24-FC9F-48D3-B01A-EC8A13CA943B}">
      <dsp:nvSpPr>
        <dsp:cNvPr id="0" name=""/>
        <dsp:cNvSpPr/>
      </dsp:nvSpPr>
      <dsp:spPr>
        <a:xfrm>
          <a:off x="1933685" y="1137431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Approach</a:t>
          </a:r>
        </a:p>
      </dsp:txBody>
      <dsp:txXfrm>
        <a:off x="1933685" y="1137431"/>
        <a:ext cx="1390429" cy="556171"/>
      </dsp:txXfrm>
    </dsp:sp>
    <dsp:sp modelId="{C4665F00-F5A0-478D-86FF-74B04B204D5A}">
      <dsp:nvSpPr>
        <dsp:cNvPr id="0" name=""/>
        <dsp:cNvSpPr/>
      </dsp:nvSpPr>
      <dsp:spPr>
        <a:xfrm>
          <a:off x="3949808" y="271335"/>
          <a:ext cx="625693" cy="6256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3731E-AE1A-4CC3-BEAD-20385B0D1D13}">
      <dsp:nvSpPr>
        <dsp:cNvPr id="0" name=""/>
        <dsp:cNvSpPr/>
      </dsp:nvSpPr>
      <dsp:spPr>
        <a:xfrm>
          <a:off x="3567440" y="1137431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PCA</a:t>
          </a:r>
        </a:p>
      </dsp:txBody>
      <dsp:txXfrm>
        <a:off x="3567440" y="1137431"/>
        <a:ext cx="1390429" cy="556171"/>
      </dsp:txXfrm>
    </dsp:sp>
    <dsp:sp modelId="{4EF41C5B-D896-4F93-BEBE-4A46642CFC70}">
      <dsp:nvSpPr>
        <dsp:cNvPr id="0" name=""/>
        <dsp:cNvSpPr/>
      </dsp:nvSpPr>
      <dsp:spPr>
        <a:xfrm>
          <a:off x="682298" y="2041210"/>
          <a:ext cx="625693" cy="6256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94B1E-1683-4E4F-A496-EB4235ABD6A9}">
      <dsp:nvSpPr>
        <dsp:cNvPr id="0" name=""/>
        <dsp:cNvSpPr/>
      </dsp:nvSpPr>
      <dsp:spPr>
        <a:xfrm>
          <a:off x="299930" y="2907305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Parallelization</a:t>
          </a:r>
        </a:p>
      </dsp:txBody>
      <dsp:txXfrm>
        <a:off x="299930" y="2907305"/>
        <a:ext cx="1390429" cy="556171"/>
      </dsp:txXfrm>
    </dsp:sp>
    <dsp:sp modelId="{97488814-7119-496D-94B7-F01BA62CBBB2}">
      <dsp:nvSpPr>
        <dsp:cNvPr id="0" name=""/>
        <dsp:cNvSpPr/>
      </dsp:nvSpPr>
      <dsp:spPr>
        <a:xfrm>
          <a:off x="2316053" y="2041210"/>
          <a:ext cx="625693" cy="6256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17A4B-7039-4861-8807-2ADCF78D2B2E}">
      <dsp:nvSpPr>
        <dsp:cNvPr id="0" name=""/>
        <dsp:cNvSpPr/>
      </dsp:nvSpPr>
      <dsp:spPr>
        <a:xfrm>
          <a:off x="1933685" y="2907305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Modeling</a:t>
          </a:r>
        </a:p>
      </dsp:txBody>
      <dsp:txXfrm>
        <a:off x="1933685" y="2907305"/>
        <a:ext cx="1390429" cy="556171"/>
      </dsp:txXfrm>
    </dsp:sp>
    <dsp:sp modelId="{6E31B236-9AA0-4F08-9934-03DBA95F5AB9}">
      <dsp:nvSpPr>
        <dsp:cNvPr id="0" name=""/>
        <dsp:cNvSpPr/>
      </dsp:nvSpPr>
      <dsp:spPr>
        <a:xfrm>
          <a:off x="3949808" y="2041210"/>
          <a:ext cx="625693" cy="6256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32EE5-B5B9-4350-9CA9-CF5B0F751BB0}">
      <dsp:nvSpPr>
        <dsp:cNvPr id="0" name=""/>
        <dsp:cNvSpPr/>
      </dsp:nvSpPr>
      <dsp:spPr>
        <a:xfrm>
          <a:off x="3567440" y="2907305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Results</a:t>
          </a:r>
        </a:p>
      </dsp:txBody>
      <dsp:txXfrm>
        <a:off x="3567440" y="2907305"/>
        <a:ext cx="1390429" cy="556171"/>
      </dsp:txXfrm>
    </dsp:sp>
    <dsp:sp modelId="{DC89E306-4964-49B7-A46B-C0B6F89EDED2}">
      <dsp:nvSpPr>
        <dsp:cNvPr id="0" name=""/>
        <dsp:cNvSpPr/>
      </dsp:nvSpPr>
      <dsp:spPr>
        <a:xfrm>
          <a:off x="2316053" y="3811084"/>
          <a:ext cx="625693" cy="62569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3CBE5-711C-4B58-8B7D-4DE00F9F31B8}">
      <dsp:nvSpPr>
        <dsp:cNvPr id="0" name=""/>
        <dsp:cNvSpPr/>
      </dsp:nvSpPr>
      <dsp:spPr>
        <a:xfrm>
          <a:off x="1933685" y="4677180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 Light" panose="020F0302020204030204"/>
            </a:rPr>
            <a:t>Applications</a:t>
          </a:r>
          <a:endParaRPr lang="en-US" sz="1900" kern="1200" dirty="0"/>
        </a:p>
      </dsp:txBody>
      <dsp:txXfrm>
        <a:off x="1933685" y="4677180"/>
        <a:ext cx="1390429" cy="556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7AB76-49C7-4B87-8FB2-860F01074F7C}">
      <dsp:nvSpPr>
        <dsp:cNvPr id="0" name=""/>
        <dsp:cNvSpPr/>
      </dsp:nvSpPr>
      <dsp:spPr>
        <a:xfrm>
          <a:off x="0" y="695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2F33F-2662-4788-B7E7-1F9093C71494}">
      <dsp:nvSpPr>
        <dsp:cNvPr id="0" name=""/>
        <dsp:cNvSpPr/>
      </dsp:nvSpPr>
      <dsp:spPr>
        <a:xfrm>
          <a:off x="492238" y="366823"/>
          <a:ext cx="894979" cy="89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5526F-CBE4-4DC1-A047-B2369832152C}">
      <dsp:nvSpPr>
        <dsp:cNvPr id="0" name=""/>
        <dsp:cNvSpPr/>
      </dsp:nvSpPr>
      <dsp:spPr>
        <a:xfrm>
          <a:off x="1879455" y="695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cleaning- checking NA values</a:t>
          </a:r>
        </a:p>
      </dsp:txBody>
      <dsp:txXfrm>
        <a:off x="1879455" y="695"/>
        <a:ext cx="4237880" cy="1627234"/>
      </dsp:txXfrm>
    </dsp:sp>
    <dsp:sp modelId="{ECB6D064-4AB8-47EC-93C2-52118DDEFB50}">
      <dsp:nvSpPr>
        <dsp:cNvPr id="0" name=""/>
        <dsp:cNvSpPr/>
      </dsp:nvSpPr>
      <dsp:spPr>
        <a:xfrm>
          <a:off x="0" y="2034738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663BA-8BFB-4B88-BBBB-A5191535E8A7}">
      <dsp:nvSpPr>
        <dsp:cNvPr id="0" name=""/>
        <dsp:cNvSpPr/>
      </dsp:nvSpPr>
      <dsp:spPr>
        <a:xfrm>
          <a:off x="492238" y="2400866"/>
          <a:ext cx="894979" cy="89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9A2C5-CC0D-4787-BFD6-37BE05DF4D6A}">
      <dsp:nvSpPr>
        <dsp:cNvPr id="0" name=""/>
        <dsp:cNvSpPr/>
      </dsp:nvSpPr>
      <dsp:spPr>
        <a:xfrm>
          <a:off x="1879455" y="2034738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Converting into binary from gray scale: divide by 255</a:t>
          </a:r>
        </a:p>
      </dsp:txBody>
      <dsp:txXfrm>
        <a:off x="1879455" y="2034738"/>
        <a:ext cx="4237880" cy="1627234"/>
      </dsp:txXfrm>
    </dsp:sp>
    <dsp:sp modelId="{901A6FC9-DE6A-48EA-AE86-9F3548BC99FB}">
      <dsp:nvSpPr>
        <dsp:cNvPr id="0" name=""/>
        <dsp:cNvSpPr/>
      </dsp:nvSpPr>
      <dsp:spPr>
        <a:xfrm>
          <a:off x="0" y="4068781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018238-D2FC-4E74-827C-995382834FAE}">
      <dsp:nvSpPr>
        <dsp:cNvPr id="0" name=""/>
        <dsp:cNvSpPr/>
      </dsp:nvSpPr>
      <dsp:spPr>
        <a:xfrm>
          <a:off x="492238" y="4434909"/>
          <a:ext cx="894979" cy="89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579A-3301-4D2C-9243-950CA33F35BA}">
      <dsp:nvSpPr>
        <dsp:cNvPr id="0" name=""/>
        <dsp:cNvSpPr/>
      </dsp:nvSpPr>
      <dsp:spPr>
        <a:xfrm>
          <a:off x="1879455" y="4068781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PCA works?</a:t>
          </a:r>
        </a:p>
      </dsp:txBody>
      <dsp:txXfrm>
        <a:off x="1879455" y="4068781"/>
        <a:ext cx="4237880" cy="1627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F5D21-FA53-8E48-B0E8-BD8CB1F3B67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58C4C-7617-4D4C-A28E-D31452FB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4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8C4C-7617-4D4C-A28E-D31452FB7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0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hilosophicaldisquisitions.blogspot.com/2014/01/rule-by-algorithm-big-data-and-threat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fiks.com/2019/03/20/tips-and-tricks-for-gpu-and-multiprocessing-in-tensorflow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CDFD08D1-99F0-4F81-AA7B-224EE190EA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cs typeface="Calibri Light"/>
              </a:rPr>
              <a:t>PCA on Hand-Written Digits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By Abhishek Alva,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Nidhi </a:t>
            </a:r>
            <a:r>
              <a:rPr lang="en-US" sz="2200" err="1">
                <a:solidFill>
                  <a:srgbClr val="FFFFFF"/>
                </a:solidFill>
                <a:cs typeface="Calibri"/>
              </a:rPr>
              <a:t>Shivakumar</a:t>
            </a:r>
            <a:r>
              <a:rPr lang="en-US" sz="2200">
                <a:solidFill>
                  <a:srgbClr val="FFFFFF"/>
                </a:solidFill>
                <a:cs typeface="Calibri"/>
              </a:rPr>
              <a:t> and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Omkar Nanekar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F2748-F666-F758-D3C2-05895986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Misclassified </a:t>
            </a:r>
          </a:p>
        </p:txBody>
      </p:sp>
      <p:pic>
        <p:nvPicPr>
          <p:cNvPr id="4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82E93AE5-C060-D55E-6CBD-E65B6F38A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360" r="213"/>
          <a:stretch/>
        </p:blipFill>
        <p:spPr>
          <a:xfrm>
            <a:off x="5313938" y="643466"/>
            <a:ext cx="570745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15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umbrella, outdoor, scene, colorful&#10;&#10;Description automatically generated">
            <a:extLst>
              <a:ext uri="{FF2B5EF4-FFF2-40B4-BE49-F238E27FC236}">
                <a16:creationId xmlns:a16="http://schemas.microsoft.com/office/drawing/2014/main" id="{5E13AC0E-3E73-F4E1-BDA1-CD3DAEBE5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577" t="5409" r="265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E3383-E793-6B56-47DC-451FF436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cs typeface="Calibri Light"/>
              </a:rPr>
              <a:t>Applications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B4DA9-4482-A564-2203-51576B1FE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436577" cy="2628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cs typeface="Calibri"/>
              </a:rPr>
              <a:t>Big data /</a:t>
            </a:r>
            <a:r>
              <a:rPr lang="en-US" sz="1700" dirty="0">
                <a:ea typeface="+mn-lt"/>
                <a:cs typeface="+mn-lt"/>
              </a:rPr>
              <a:t> High-dimensional data</a:t>
            </a:r>
          </a:p>
          <a:p>
            <a:r>
              <a:rPr lang="en-US" sz="1700" dirty="0">
                <a:cs typeface="Calibri"/>
              </a:rPr>
              <a:t>Image processing - Number plates of vehicles</a:t>
            </a:r>
          </a:p>
          <a:p>
            <a:endParaRPr lang="en-US" sz="17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E1D74-0594-14D2-025D-1B4D1804C02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441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Question marks in a line and one question mark is lit">
            <a:extLst>
              <a:ext uri="{FF2B5EF4-FFF2-40B4-BE49-F238E27FC236}">
                <a16:creationId xmlns:a16="http://schemas.microsoft.com/office/drawing/2014/main" id="{3CBB7EE0-9840-A2A0-A703-56B42E74E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7" r="-2" b="147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BDBDE3-8293-A739-B8A5-BBD6BCFF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75798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21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A7974-0088-EE99-A25E-CC327D2A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4862848" cy="5569291"/>
          </a:xfrm>
        </p:spPr>
        <p:txBody>
          <a:bodyPr>
            <a:normAutofit/>
          </a:bodyPr>
          <a:lstStyle/>
          <a:p>
            <a:r>
              <a:rPr lang="en-US" sz="5200">
                <a:cs typeface="Calibri Light"/>
              </a:rPr>
              <a:t>Content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B1B024-B445-5A73-46E8-A313D64CD7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224209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926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EAD9D-2E0A-8F8F-9BB2-528E308D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Description</a:t>
            </a:r>
            <a:endParaRPr lang="en-US" sz="48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F1240-BA76-2DBB-4052-F3D107E20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Dataset – Train (60,000) and Test (10,000)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Pixels and Dimension 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Target Variable</a:t>
            </a: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01857-578E-660F-E132-11D3A7CA6977}"/>
              </a:ext>
            </a:extLst>
          </p:cNvPr>
          <p:cNvSpPr txBox="1"/>
          <p:nvPr/>
        </p:nvSpPr>
        <p:spPr>
          <a:xfrm>
            <a:off x="8064674" y="229226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Train data 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281538-855E-3008-03DD-CCC233400598}"/>
              </a:ext>
            </a:extLst>
          </p:cNvPr>
          <p:cNvSpPr txBox="1"/>
          <p:nvPr/>
        </p:nvSpPr>
        <p:spPr>
          <a:xfrm>
            <a:off x="7845468" y="506886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data Visualization</a:t>
            </a:r>
          </a:p>
        </p:txBody>
      </p:sp>
      <p:pic>
        <p:nvPicPr>
          <p:cNvPr id="7" name="Picture 7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375D0705-213E-8F02-29CC-CC2254AF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195" y="4162825"/>
            <a:ext cx="5958213" cy="87054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6A6B71E-5D02-EF48-6EDC-34E92159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058" y="1332536"/>
            <a:ext cx="6260926" cy="8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90404-C953-F0E7-260E-1924AC19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>
                <a:cs typeface="Calibri Light"/>
              </a:rPr>
              <a:t>Approach</a:t>
            </a:r>
            <a:endParaRPr lang="en-US" sz="5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DB7CB32E-803D-217A-2ACD-6BFEFFFD0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404987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631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1679E8E-787D-D2EC-C7A5-6DD399C3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3" y="1286317"/>
            <a:ext cx="3438815" cy="1994512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7473FF11-8B5B-0D74-C415-EFE43912E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21" y="1287537"/>
            <a:ext cx="3416322" cy="2032711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2A962-626B-3788-C59D-64EB8532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499616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  <a:cs typeface="Calibri Light"/>
              </a:rPr>
              <a:t>Principal Component Analysis</a:t>
            </a:r>
            <a:endParaRPr lang="en-US" sz="34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08567C-7EAC-37FE-E6CC-7BD2D92E3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4930626" cy="1586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Steps of PCA – Covariance, Eigen vector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Optimal Components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First 2 components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Total Variance – 91%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F34F6E-78E4-44BA-0B8F-7440DF7B6B78}"/>
              </a:ext>
            </a:extLst>
          </p:cNvPr>
          <p:cNvSpPr txBox="1"/>
          <p:nvPr/>
        </p:nvSpPr>
        <p:spPr>
          <a:xfrm>
            <a:off x="1524000" y="31800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Train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EADE2-A76B-BBC8-6948-D6CEE051F349}"/>
              </a:ext>
            </a:extLst>
          </p:cNvPr>
          <p:cNvSpPr txBox="1"/>
          <p:nvPr/>
        </p:nvSpPr>
        <p:spPr>
          <a:xfrm>
            <a:off x="9743439" y="32512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Dataset</a:t>
            </a:r>
          </a:p>
        </p:txBody>
      </p:sp>
      <p:pic>
        <p:nvPicPr>
          <p:cNvPr id="6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15455A7-630E-FEAF-EEF4-0B8CBB77B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440" y="743795"/>
            <a:ext cx="3972560" cy="307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2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C5354-2906-ADBD-EA62-8197FCEB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Images after decomposition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CD7338-C057-0957-D5E3-097378BC7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Information</a:t>
            </a:r>
            <a:endParaRPr lang="en-US" dirty="0"/>
          </a:p>
          <a:p>
            <a:r>
              <a:rPr lang="en-US" sz="2000" dirty="0">
                <a:cs typeface="Calibri"/>
              </a:rPr>
              <a:t>Recognizable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1566348-C8A7-9376-4FDA-C71E7B29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401" y="643234"/>
            <a:ext cx="3424717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89561-4AF3-3E6E-C07C-AA9BC371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Parallelization</a:t>
            </a:r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FDE7B9D-85EF-28C9-436F-750B820ED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975" r="21835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BB7D-4457-410E-A0BB-98F4D116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5398810" cy="3792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What is parallelization?</a:t>
            </a:r>
          </a:p>
          <a:p>
            <a:r>
              <a:rPr lang="en-US" sz="2000" dirty="0">
                <a:cs typeface="Calibri"/>
              </a:rPr>
              <a:t>How it is beneficial?</a:t>
            </a:r>
          </a:p>
          <a:p>
            <a:r>
              <a:rPr lang="en-US" sz="2000" dirty="0">
                <a:cs typeface="Calibri"/>
              </a:rPr>
              <a:t>Algorithm –</a:t>
            </a:r>
            <a:r>
              <a:rPr lang="en-US" sz="2000" dirty="0">
                <a:ea typeface="+mn-lt"/>
                <a:cs typeface="+mn-lt"/>
              </a:rPr>
              <a:t> Multi-threading </a:t>
            </a:r>
          </a:p>
          <a:p>
            <a:pPr lvl="1"/>
            <a:r>
              <a:rPr lang="en-US" sz="1600" dirty="0">
                <a:cs typeface="Calibri"/>
              </a:rPr>
              <a:t>Create computing threads of a single process.</a:t>
            </a:r>
          </a:p>
          <a:p>
            <a:pPr lvl="1"/>
            <a:r>
              <a:rPr lang="en-US" sz="1600" dirty="0">
                <a:cs typeface="Calibri"/>
              </a:rPr>
              <a:t>Runs parallel to each other</a:t>
            </a:r>
          </a:p>
          <a:p>
            <a:pPr lvl="1"/>
            <a:r>
              <a:rPr lang="en-US" sz="1600" dirty="0">
                <a:cs typeface="Calibri"/>
              </a:rPr>
              <a:t>10x times faster (less than 0.0 sec) – Normal (0.4 sec) </a:t>
            </a:r>
          </a:p>
          <a:p>
            <a:r>
              <a:rPr lang="en-US" sz="2000" dirty="0">
                <a:ea typeface="+mn-lt"/>
                <a:cs typeface="+mn-lt"/>
              </a:rPr>
              <a:t>Challenges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4491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E464D-B7D6-B59B-17E7-DFB97065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Modeling</a:t>
            </a:r>
            <a:endParaRPr lang="en-US"/>
          </a:p>
        </p:txBody>
      </p:sp>
      <p:pic>
        <p:nvPicPr>
          <p:cNvPr id="5" name="Picture 4" descr="Human brain nerve cells">
            <a:extLst>
              <a:ext uri="{FF2B5EF4-FFF2-40B4-BE49-F238E27FC236}">
                <a16:creationId xmlns:a16="http://schemas.microsoft.com/office/drawing/2014/main" id="{64A55869-721F-643F-2D08-6B9E96BF2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4" r="25897" b="4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67DEA-4610-A52F-E528-A34D30C13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5185450" cy="10395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Simple Neural Network</a:t>
            </a:r>
          </a:p>
          <a:p>
            <a:r>
              <a:rPr lang="en-US" sz="2000">
                <a:cs typeface="Calibri"/>
              </a:rPr>
              <a:t>Model Architecture – Dense, Dropout, Param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5D82F93-EB8D-41CD-D560-9FE7329C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948" y="3364140"/>
            <a:ext cx="5081391" cy="31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3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B7AC8-820B-991F-58C2-D542E760B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cs typeface="Calibri Light"/>
              </a:rPr>
              <a:t>Results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2BA56BF-987D-8070-81A4-E4DF64E9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705" y="2091095"/>
            <a:ext cx="4622242" cy="4206240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CF5BFD6A-510D-34EE-4C08-D51B6019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398038"/>
            <a:ext cx="5431536" cy="3582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1E059E-0221-4D18-CCBC-589FAAC203D7}"/>
              </a:ext>
            </a:extLst>
          </p:cNvPr>
          <p:cNvSpPr txBox="1"/>
          <p:nvPr/>
        </p:nvSpPr>
        <p:spPr>
          <a:xfrm>
            <a:off x="2396647" y="630059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135070-4E3C-AA14-81CC-7FCDE40DC358}"/>
              </a:ext>
            </a:extLst>
          </p:cNvPr>
          <p:cNvSpPr txBox="1"/>
          <p:nvPr/>
        </p:nvSpPr>
        <p:spPr>
          <a:xfrm>
            <a:off x="7668016" y="61127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Classification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6F847-B2AD-5340-93A8-6E1AA0942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251" y="233363"/>
            <a:ext cx="6553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4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170</Words>
  <Application>Microsoft Office PowerPoint</Application>
  <PresentationFormat>Widescreen</PresentationFormat>
  <Paragraphs>52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PCA on Hand-Written Digits</vt:lpstr>
      <vt:lpstr>Content</vt:lpstr>
      <vt:lpstr>Description</vt:lpstr>
      <vt:lpstr>Approach</vt:lpstr>
      <vt:lpstr>Principal Component Analysis</vt:lpstr>
      <vt:lpstr>Images after decomposition</vt:lpstr>
      <vt:lpstr>Parallelization</vt:lpstr>
      <vt:lpstr>Modeling</vt:lpstr>
      <vt:lpstr>Results</vt:lpstr>
      <vt:lpstr>Misclassified </vt:lpstr>
      <vt:lpstr>Applications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Omkar Nanekar</cp:lastModifiedBy>
  <cp:revision>66</cp:revision>
  <dcterms:created xsi:type="dcterms:W3CDTF">2022-04-22T12:53:25Z</dcterms:created>
  <dcterms:modified xsi:type="dcterms:W3CDTF">2022-04-27T21:24:35Z</dcterms:modified>
</cp:coreProperties>
</file>